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 autoAdjust="0"/>
    <p:restoredTop sz="95216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"/>
          <a:stretch/>
        </p:blipFill>
        <p:spPr>
          <a:xfrm>
            <a:off x="1052253" y="1259298"/>
            <a:ext cx="10087494" cy="54335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941000" y="414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856000" y="534816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52253" y="2033383"/>
            <a:ext cx="1623747" cy="4539564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148500" y="2232425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7941000" y="5522968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1052253" y="6572947"/>
            <a:ext cx="10087494" cy="141053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7" y="1269000"/>
            <a:ext cx="11511946" cy="5434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446485" y="1313813"/>
            <a:ext cx="11299031" cy="53798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66000" y="1359000"/>
            <a:ext cx="1800000" cy="53694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28599" y="1526417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46000" y="2459020"/>
            <a:ext cx="5735484" cy="334405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8500" y="6006157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06000" y="1989000"/>
            <a:ext cx="3015000" cy="441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431000" y="5803079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4471</TotalTime>
  <Words>688</Words>
  <Application>Microsoft Office PowerPoint</Application>
  <PresentationFormat>Widescreen</PresentationFormat>
  <Paragraphs>135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230</cp:revision>
  <dcterms:created xsi:type="dcterms:W3CDTF">2018-05-23T13:08:44Z</dcterms:created>
  <dcterms:modified xsi:type="dcterms:W3CDTF">2024-01-07T15:34:22Z</dcterms:modified>
  <cp:category/>
</cp:coreProperties>
</file>